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retendard Medium"/>
      <p:bold r:id="rId17"/>
    </p:embeddedFont>
    <p:embeddedFont>
      <p:font typeface="Pretendard Regular"/>
      <p:regular r:id="rId18"/>
    </p:embeddedFont>
    <p:embeddedFont>
      <p:font typeface="Pretendard Bold"/>
      <p:bold r:id="rId19"/>
    </p:embeddedFont>
    <p:embeddedFont>
      <p:font typeface="Cafe24 Dangdanghae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.fntdata" Type="http://schemas.openxmlformats.org/officeDocument/2006/relationships/font"/><Relationship Id="rId18" Target="fonts/font2.fntdata" Type="http://schemas.openxmlformats.org/officeDocument/2006/relationships/font"/><Relationship Id="rId19" Target="fonts/font3.fntdata" Type="http://schemas.openxmlformats.org/officeDocument/2006/relationships/font"/><Relationship Id="rId2" Target="presProps.xml" Type="http://schemas.openxmlformats.org/officeDocument/2006/relationships/presProps"/><Relationship Id="rId20" Target="fonts/font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3566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3566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17800" y="914400"/>
            <a:ext cx="128651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289800" y="9283700"/>
            <a:ext cx="3708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 spc="500">
                <a:solidFill>
                  <a:srgbClr val="FFFFFF"/>
                </a:solidFill>
                <a:latin typeface="Pretendard Medium"/>
              </a:rPr>
              <a:t>2023564017 </a:t>
            </a:r>
            <a:r>
              <a:rPr lang="ko-KR" sz="2400" b="false" i="false" u="none" strike="noStrike" spc="500">
                <a:solidFill>
                  <a:srgbClr val="FFFFFF"/>
                </a:solidFill>
                <a:ea typeface="Pretendard Medium"/>
              </a:rPr>
              <a:t>김하윤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48000" y="774700"/>
            <a:ext cx="1231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80C4B0"/>
                </a:solidFill>
                <a:latin typeface="Pretendard Regular"/>
              </a:rPr>
              <a:t>2024.12.17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8100" y="774700"/>
            <a:ext cx="2197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80C4B0"/>
                </a:solidFill>
                <a:latin typeface="Pretendard Regular"/>
              </a:rPr>
              <a:t>Presentation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38600" y="9296400"/>
            <a:ext cx="482600" cy="482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916400" y="9398000"/>
            <a:ext cx="152400" cy="266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065500" y="9296400"/>
            <a:ext cx="482600" cy="482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179800" y="9398000"/>
            <a:ext cx="266700" cy="266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6248400" y="1143000"/>
            <a:ext cx="5791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3EAE8D"/>
                </a:solidFill>
                <a:latin typeface="Pretendard Bold"/>
              </a:rPr>
              <a:t>2023webprogramming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140200" y="6667500"/>
            <a:ext cx="10007600" cy="901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254500" y="6896100"/>
            <a:ext cx="9779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latin typeface="Pretendard Bold"/>
              </a:rPr>
              <a:t>https://github.com/kkwkkn75/web_programming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05200" y="4495800"/>
            <a:ext cx="11290300" cy="162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9100" b="false" i="false" u="none" strike="noStrike" spc="100">
                <a:solidFill>
                  <a:srgbClr val="1D3E77"/>
                </a:solidFill>
                <a:ea typeface="Cafe24 Dangdanghae"/>
              </a:rPr>
              <a:t>웹프로그래밍</a:t>
            </a:r>
            <a:r>
              <a:rPr lang="en-US" sz="9100" b="false" i="false" u="none" strike="noStrike" spc="100">
                <a:solidFill>
                  <a:srgbClr val="1D3E77"/>
                </a:solidFill>
                <a:latin typeface="Cafe24 Dangdanghae"/>
              </a:rPr>
              <a:t> </a:t>
            </a:r>
            <a:r>
              <a:rPr lang="ko-KR" sz="9100" b="false" i="false" u="none" strike="noStrike" spc="100">
                <a:solidFill>
                  <a:srgbClr val="1D3E77"/>
                </a:solidFill>
                <a:ea typeface="Cafe24 Dangdanghae"/>
              </a:rPr>
              <a:t>과제정리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71900" y="3098800"/>
            <a:ext cx="107442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200" b="false" i="false" u="none" strike="noStrike">
                <a:solidFill>
                  <a:srgbClr val="3EAE8D"/>
                </a:solidFill>
                <a:latin typeface="Cafe24 Dangdanghae"/>
              </a:rPr>
              <a:t>1.github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6233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32800" y="8470900"/>
            <a:ext cx="73406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473700" y="40005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73700" y="69723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73700" y="79502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219200" y="2946400"/>
            <a:ext cx="114046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5800" b="false" i="false" u="none" strike="noStrike">
                <a:solidFill>
                  <a:srgbClr val="3EAE8D"/>
                </a:solidFill>
                <a:ea typeface="Cafe24 Dangdanghae"/>
              </a:rPr>
              <a:t>평가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67300" y="4051300"/>
            <a:ext cx="8915400" cy="144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10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월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29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일과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11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월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5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일에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주어진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ppt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를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만드는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과제와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11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월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26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일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수업시간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내에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진행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된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과제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총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세개를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수행하지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못하였기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때문에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총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6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점을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감점하여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24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점입니다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6233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32800" y="8470900"/>
            <a:ext cx="73406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473700" y="40005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73700" y="59817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73700" y="69723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73700" y="79502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67200" y="4483100"/>
            <a:ext cx="97663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7100" b="false" i="false" u="none" strike="noStrike">
                <a:solidFill>
                  <a:srgbClr val="3EAE8D"/>
                </a:solidFill>
                <a:ea typeface="Cafe24 Dangdanghae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6233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32800" y="8470900"/>
            <a:ext cx="7340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3149600"/>
            <a:ext cx="7835900" cy="4470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375900" y="254000"/>
            <a:ext cx="7112000" cy="4889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325100" y="5118100"/>
            <a:ext cx="7061200" cy="5016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473700" y="40005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73700" y="69723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73700" y="79502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2311400" y="889000"/>
            <a:ext cx="114046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5800" b="false" i="false" u="none" strike="noStrike">
                <a:solidFill>
                  <a:srgbClr val="3EAE8D"/>
                </a:solidFill>
                <a:latin typeface="Cafe24 Dangdanghae"/>
              </a:rPr>
              <a:t>Commit </a:t>
            </a:r>
            <a:r>
              <a:rPr lang="ko-KR" sz="5800" b="false" i="false" u="none" strike="noStrike">
                <a:solidFill>
                  <a:srgbClr val="3EAE8D"/>
                </a:solidFill>
                <a:ea typeface="Cafe24 Dangdanghae"/>
              </a:rPr>
              <a:t>내역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6233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32800" y="8470900"/>
            <a:ext cx="7340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321300" y="2679700"/>
            <a:ext cx="7797800" cy="4165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473700" y="40005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73700" y="69723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73700" y="79502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3721100" y="533400"/>
            <a:ext cx="114046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5800" b="false" i="false" u="none" strike="noStrike">
                <a:solidFill>
                  <a:srgbClr val="3EAE8D"/>
                </a:solidFill>
                <a:latin typeface="Cafe24 Dangdanghae"/>
              </a:rPr>
              <a:t>0910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6233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32800" y="8470900"/>
            <a:ext cx="7340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105400" y="1168400"/>
            <a:ext cx="6997700" cy="6946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473700" y="40005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73700" y="69723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73700" y="79502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3721100" y="533400"/>
            <a:ext cx="114046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5800" b="false" i="false" u="none" strike="noStrike">
                <a:solidFill>
                  <a:srgbClr val="3EAE8D"/>
                </a:solidFill>
                <a:latin typeface="Cafe24 Dangdanghae"/>
              </a:rPr>
              <a:t>0924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6233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32800" y="8470900"/>
            <a:ext cx="7340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447800"/>
            <a:ext cx="7289800" cy="6515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436100" y="1587500"/>
            <a:ext cx="7581900" cy="6235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473700" y="40005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73700" y="69723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73700" y="79502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3721100" y="533400"/>
            <a:ext cx="114046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5800" b="false" i="false" u="none" strike="noStrike">
                <a:solidFill>
                  <a:srgbClr val="3EAE8D"/>
                </a:solidFill>
                <a:latin typeface="Cafe24 Dangdanghae"/>
              </a:rPr>
              <a:t>1008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6233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32800" y="8470900"/>
            <a:ext cx="7340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51400" y="1028700"/>
            <a:ext cx="8597900" cy="76073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473700" y="40005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73700" y="69723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73700" y="79502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3721100" y="533400"/>
            <a:ext cx="114046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5800" b="false" i="false" u="none" strike="noStrike">
                <a:solidFill>
                  <a:srgbClr val="3EAE8D"/>
                </a:solidFill>
                <a:latin typeface="Cafe24 Dangdanghae"/>
              </a:rPr>
              <a:t>1015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6233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32800" y="8470900"/>
            <a:ext cx="7340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927600" y="1231900"/>
            <a:ext cx="8432800" cy="7239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473700" y="40005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73700" y="69723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73700" y="79502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3721100" y="533400"/>
            <a:ext cx="114046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5800" b="false" i="false" u="none" strike="noStrike">
                <a:solidFill>
                  <a:srgbClr val="3EAE8D"/>
                </a:solidFill>
                <a:latin typeface="Cafe24 Dangdanghae"/>
              </a:rPr>
              <a:t>1029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6233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32800" y="8470900"/>
            <a:ext cx="7340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97100" y="1854200"/>
            <a:ext cx="6946900" cy="657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15500" y="2133600"/>
            <a:ext cx="7010400" cy="6248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473700" y="40005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73700" y="69723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73700" y="79502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3721100" y="533400"/>
            <a:ext cx="114046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5800" b="false" i="false" u="none" strike="noStrike">
                <a:solidFill>
                  <a:srgbClr val="3EAE8D"/>
                </a:solidFill>
                <a:latin typeface="Cafe24 Dangdanghae"/>
              </a:rPr>
              <a:t>1119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6233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32800" y="8470900"/>
            <a:ext cx="7340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927600" y="508000"/>
            <a:ext cx="9715500" cy="8407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473700" y="40005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73700" y="69723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73700" y="79502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3429000" y="482600"/>
            <a:ext cx="114046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5800" b="false" i="false" u="none" strike="noStrike">
                <a:solidFill>
                  <a:srgbClr val="3EAE8D"/>
                </a:solidFill>
                <a:latin typeface="Cafe24 Dangdanghae"/>
              </a:rPr>
              <a:t>1119hw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